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0347-AA7E-D2C9-204E-3DDEF2CAB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82E7C-C75F-9A93-8CF3-BB64F81EF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F345E-D611-0EE4-EB87-3545C2AB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C7A5F-E44A-CB15-D99A-28361FC8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42C50-9C67-5B1A-E07E-F954E2A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685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8154-7024-F49C-7913-E5637A1F5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7D095-B7AB-9C2D-0232-6E1800E94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AA9BF-EF74-E4DF-8243-5217D440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DAB19-B1F2-6E91-196E-F6FB3D16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129C2-716C-F77B-2346-6B950BADE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726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5129EF-C6EE-C447-4AA9-175DDD453A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D96B2-38ED-588C-BE05-713F7BFCC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ABBF6-DAC9-30B0-8631-CA8B81D1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EC08A-B4CB-FFBE-634D-9A366FF9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ABBA7-4CEA-FB18-700F-63BE758C4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115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69D6C-66CA-038F-95C2-BDCD5279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2B5C1-908A-9F86-FF19-1BBD9BA5D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7AC77-8818-0449-761E-532115D9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AD6E8-6F79-84E8-37A6-FE0F121B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F8506-31F1-C6E4-EDB6-11387CAD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29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17AA-59B7-3D4B-9BCA-07F55BC6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9FD93-F65F-3047-4A0B-EA99C4640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CD865-6A8A-D524-F8F8-E5720429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534D0-5582-687F-7676-B1B1AF672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BF2A6-EDCC-30F8-BF6C-0083997FC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41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2B71-F3FC-AF52-5E78-C059E52ED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DD595-68E2-4861-F172-587D4BAD9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98C14A-0549-C097-E3CA-C7F15E45F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5193A-9677-D06E-5BB2-87481A85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C2317-909D-8089-D04A-7CC31CBA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3BD2E-24FE-3163-5600-31AC6703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921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EF2C-E1A1-69B5-BBB9-F82CA18A8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4F9E4-AFAD-07D2-0856-6C9EFFAB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69E92-FEAF-A1AA-E6DA-B515A65E9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8A1C4D-80A4-CDA3-9FE5-586B0DFCA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40E12C-7BCE-704E-5467-40FF09DAB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901D6F-CFF1-3DFC-EA3C-BD944C50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99E207-3DFC-8446-467E-7D2FB02DE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6970B-B71C-2F64-33E0-84DE6C4C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6224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5363E-4FA6-4C7E-2ABD-3197DD9A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9928FE-163B-BE7B-4CE8-2BB83178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73E6E5-9F53-51B2-03EB-D117FEE1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78F2D-1447-8063-261C-BCE13B35B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07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9FD0EB-DDFE-CABA-D77F-F18D5E45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47FEAD-8022-7EF8-4D04-B576287D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4447E-9530-74A1-7C17-02D964730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4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80BA3-F5C1-7DDD-2F24-A59A3CA32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AA1BA-2F27-D0C0-2146-FE4E7E884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9164D-691B-60B3-BDC4-070EA823B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16BAB-5AFB-5034-C99E-782C3DC7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B439B-F48E-4921-67F0-C292AF61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F1662-8150-E864-56FC-98E4E357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565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E04F-4318-1D59-9DBA-B001E6BA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7C077-3216-1414-CE55-5E4EA9459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D2C8F-DB72-EB2C-C7F4-C66DB0DF8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26C2A-3EC7-7293-F334-D5464156C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854F4-20C5-AF56-9DA7-57BB782F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C66FE-155C-9EAE-E421-B45C06EF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8376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069C8D-4406-D0A3-844B-EBB02ED7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77A24-331E-9498-BA7A-717F2B38D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89433-4D15-68B2-FEF1-625C585FA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989D-AADC-4D5F-ADF2-1E3DBE47B108}" type="datetimeFigureOut">
              <a:rPr lang="fa-IR" smtClean="0"/>
              <a:t>06/10/1445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E7653-1820-E862-1052-72E70F1F6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7F8BB-1FA1-71D2-3136-5BF692CE7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64D0-078F-42C4-8F12-37224621C50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026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159268-24A6-1418-1CFD-80AA12869536}"/>
              </a:ext>
            </a:extLst>
          </p:cNvPr>
          <p:cNvSpPr/>
          <p:nvPr/>
        </p:nvSpPr>
        <p:spPr>
          <a:xfrm>
            <a:off x="0" y="1"/>
            <a:ext cx="12192000" cy="914400"/>
          </a:xfrm>
          <a:prstGeom prst="rect">
            <a:avLst/>
          </a:prstGeom>
          <a:solidFill>
            <a:srgbClr val="191A5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AE59EC-F5EF-EE4C-B4C0-0FC7CAED1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17" y="88815"/>
            <a:ext cx="2344613" cy="7592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44C28E-FC65-5DA8-C966-7C6A192640A0}"/>
              </a:ext>
            </a:extLst>
          </p:cNvPr>
          <p:cNvSpPr txBox="1"/>
          <p:nvPr/>
        </p:nvSpPr>
        <p:spPr>
          <a:xfrm>
            <a:off x="3622431" y="164123"/>
            <a:ext cx="47361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dirty="0">
                <a:solidFill>
                  <a:schemeClr val="bg1"/>
                </a:solidFill>
                <a:cs typeface="B Mitra" panose="00000400000000000000" pitchFamily="2" charset="-78"/>
              </a:rPr>
              <a:t>دوازدهمین کنگره کشوری سوختگی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DF51DAF-36A6-07C4-C2F3-5AC187B42120}"/>
              </a:ext>
            </a:extLst>
          </p:cNvPr>
          <p:cNvSpPr/>
          <p:nvPr/>
        </p:nvSpPr>
        <p:spPr>
          <a:xfrm>
            <a:off x="140677" y="951013"/>
            <a:ext cx="11910642" cy="1384431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D4E1D2-DAE9-4DDE-3A65-46A7D84865F2}"/>
              </a:ext>
            </a:extLst>
          </p:cNvPr>
          <p:cNvSpPr txBox="1"/>
          <p:nvPr/>
        </p:nvSpPr>
        <p:spPr>
          <a:xfrm>
            <a:off x="-23446" y="796561"/>
            <a:ext cx="1219200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3496722" rtl="1"/>
            <a:r>
              <a:rPr lang="fa-IR" sz="40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(عنوان مقاله حداکثر در 12 کلمه با قلم </a:t>
            </a:r>
            <a:r>
              <a:rPr lang="en-US" sz="2800" dirty="0">
                <a:solidFill>
                  <a:schemeClr val="tx1"/>
                </a:solidFill>
                <a:cs typeface="B Nazanin" panose="00000400000000000000" pitchFamily="2" charset="-78"/>
              </a:rPr>
              <a:t>B Nazanin 36pt.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1200" dirty="0">
              <a:solidFill>
                <a:schemeClr val="tx1"/>
              </a:solidFill>
              <a:cs typeface="B Nazanin" pitchFamily="2" charset="-78"/>
            </a:endParaRPr>
          </a:p>
          <a:p>
            <a:pPr algn="ctr" defTabSz="3496722" rtl="1"/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----- يک سطر فاصله (</a:t>
            </a:r>
            <a:r>
              <a:rPr lang="en-US" sz="1400" dirty="0">
                <a:solidFill>
                  <a:schemeClr val="tx1"/>
                </a:solidFill>
                <a:cs typeface="B Nazanin" pitchFamily="2" charset="-78"/>
              </a:rPr>
              <a:t> B Nazanin 28pt.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) -----</a:t>
            </a:r>
          </a:p>
          <a:p>
            <a:pPr algn="ctr" defTabSz="3496722" rtl="1"/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نويسنده اول </a:t>
            </a:r>
            <a:r>
              <a:rPr lang="fa-IR" sz="1400" baseline="30000" dirty="0">
                <a:solidFill>
                  <a:schemeClr val="tx1"/>
                </a:solidFill>
                <a:cs typeface="B Nazanin" pitchFamily="2" charset="-78"/>
              </a:rPr>
              <a:t>*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، نويسنده دوم، ... در يك يا دو سطر. از ذكر عناويني نظير مهندس و يا دكتر و ... در ابتداي اسامي خودداري شود</a:t>
            </a:r>
          </a:p>
          <a:p>
            <a:pPr algn="ctr" defTabSz="3496722" rtl="1"/>
            <a:r>
              <a:rPr lang="en-US" sz="1400" dirty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نام و نام خانوادگي نويسندگان به صورت کامل ذکر شود. (همراه با پسوند) (</a:t>
            </a:r>
            <a:r>
              <a:rPr lang="en-US" sz="1400" dirty="0">
                <a:solidFill>
                  <a:schemeClr val="tx1"/>
                </a:solidFill>
                <a:cs typeface="B Nazanin" pitchFamily="2" charset="-78"/>
              </a:rPr>
              <a:t>B Nazanin 28pt.</a:t>
            </a:r>
            <a:r>
              <a:rPr lang="fa-IR" sz="1400" dirty="0">
                <a:solidFill>
                  <a:schemeClr val="tx1"/>
                </a:solidFill>
                <a:cs typeface="B Nazanin" pitchFamily="2" charset="-78"/>
              </a:rPr>
              <a:t> پررنگ) .</a:t>
            </a:r>
            <a:r>
              <a:rPr lang="fa-IR" sz="1200" dirty="0">
                <a:solidFill>
                  <a:schemeClr val="tx1"/>
                </a:solidFill>
                <a:cs typeface="B Nazanin" pitchFamily="2" charset="-78"/>
              </a:rPr>
              <a:t>*- نويسنده مسئول: درجه علمي و رشته تخصصي (يا سمت كاري) نويسنده اول (</a:t>
            </a:r>
            <a:r>
              <a:rPr lang="en-US" sz="1200" dirty="0">
                <a:solidFill>
                  <a:schemeClr val="tx1"/>
                </a:solidFill>
                <a:cs typeface="B Nazanin" pitchFamily="2" charset="-78"/>
              </a:rPr>
              <a:t>B Nazanin 24pt.، </a:t>
            </a:r>
            <a:r>
              <a:rPr lang="fa-IR" sz="1200" dirty="0">
                <a:solidFill>
                  <a:schemeClr val="tx1"/>
                </a:solidFill>
                <a:cs typeface="B Nazanin" pitchFamily="2" charset="-78"/>
              </a:rPr>
              <a:t>وسط چين)</a:t>
            </a:r>
          </a:p>
          <a:p>
            <a:pPr algn="ctr" defTabSz="3496722" rtl="1"/>
            <a:r>
              <a:rPr lang="fa-IR" sz="1200" dirty="0">
                <a:solidFill>
                  <a:schemeClr val="tx1"/>
                </a:solidFill>
                <a:cs typeface="B Nazanin" pitchFamily="2" charset="-78"/>
              </a:rPr>
              <a:t>آدرس پست الكترونيك </a:t>
            </a:r>
            <a:r>
              <a:rPr lang="en-US" sz="1200" dirty="0">
                <a:solidFill>
                  <a:schemeClr val="tx1"/>
                </a:solidFill>
                <a:cs typeface="+mj-cs"/>
              </a:rPr>
              <a:t>(</a:t>
            </a:r>
            <a:r>
              <a:rPr lang="en-US" sz="1200" i="1" dirty="0">
                <a:solidFill>
                  <a:schemeClr val="tx1"/>
                </a:solidFill>
                <a:cs typeface="+mj-cs"/>
              </a:rPr>
              <a:t>Times New Roman 22 pt. Italic</a:t>
            </a:r>
            <a:r>
              <a:rPr lang="en-US" sz="1200" dirty="0">
                <a:solidFill>
                  <a:schemeClr val="tx1"/>
                </a:solidFill>
                <a:cs typeface="+mj-cs"/>
              </a:rPr>
              <a:t>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8133042-3F62-E7D7-9729-970436D5FD0E}"/>
              </a:ext>
            </a:extLst>
          </p:cNvPr>
          <p:cNvSpPr/>
          <p:nvPr/>
        </p:nvSpPr>
        <p:spPr>
          <a:xfrm>
            <a:off x="140677" y="2454277"/>
            <a:ext cx="2836983" cy="365876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13C0BD0-29AE-5242-2381-D73C58AB3CAF}"/>
              </a:ext>
            </a:extLst>
          </p:cNvPr>
          <p:cNvSpPr/>
          <p:nvPr/>
        </p:nvSpPr>
        <p:spPr>
          <a:xfrm>
            <a:off x="9308120" y="2454277"/>
            <a:ext cx="2836983" cy="365607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69B018E-82CF-E075-B8EC-E1B758AA8ED4}"/>
              </a:ext>
            </a:extLst>
          </p:cNvPr>
          <p:cNvSpPr/>
          <p:nvPr/>
        </p:nvSpPr>
        <p:spPr>
          <a:xfrm>
            <a:off x="6248398" y="2474258"/>
            <a:ext cx="2836983" cy="365607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705B074-EE27-C112-DE76-12343742AF4C}"/>
              </a:ext>
            </a:extLst>
          </p:cNvPr>
          <p:cNvSpPr/>
          <p:nvPr/>
        </p:nvSpPr>
        <p:spPr>
          <a:xfrm>
            <a:off x="3200397" y="2457796"/>
            <a:ext cx="2836983" cy="3671644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3E3C76-A0D3-D23D-9A0D-7BAEF4078C5F}"/>
              </a:ext>
            </a:extLst>
          </p:cNvPr>
          <p:cNvSpPr/>
          <p:nvPr/>
        </p:nvSpPr>
        <p:spPr>
          <a:xfrm>
            <a:off x="10949349" y="2439674"/>
            <a:ext cx="1195754" cy="39315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مقدمه: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0E3DED-BA60-A123-6035-1D95B75FDDAA}"/>
              </a:ext>
            </a:extLst>
          </p:cNvPr>
          <p:cNvSpPr/>
          <p:nvPr/>
        </p:nvSpPr>
        <p:spPr>
          <a:xfrm>
            <a:off x="7911608" y="2466582"/>
            <a:ext cx="1178169" cy="39315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روش‌ها: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BA9DB5-A96F-D502-2EBE-DD957B2289C0}"/>
              </a:ext>
            </a:extLst>
          </p:cNvPr>
          <p:cNvSpPr/>
          <p:nvPr/>
        </p:nvSpPr>
        <p:spPr>
          <a:xfrm>
            <a:off x="5020399" y="2447827"/>
            <a:ext cx="1025771" cy="3931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نتایج: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E24E1F-133F-DBB2-E8A6-30AA5EBD79E2}"/>
              </a:ext>
            </a:extLst>
          </p:cNvPr>
          <p:cNvSpPr/>
          <p:nvPr/>
        </p:nvSpPr>
        <p:spPr>
          <a:xfrm>
            <a:off x="1670533" y="2454277"/>
            <a:ext cx="1318846" cy="4284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53B077-C4CA-75DC-8BC5-BD9C15AB223C}"/>
              </a:ext>
            </a:extLst>
          </p:cNvPr>
          <p:cNvSpPr txBox="1"/>
          <p:nvPr/>
        </p:nvSpPr>
        <p:spPr>
          <a:xfrm>
            <a:off x="9316910" y="2832832"/>
            <a:ext cx="28194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600" b="1" dirty="0">
                <a:latin typeface="BNazanin"/>
                <a:cs typeface="B Nazanin" pitchFamily="2" charset="-78"/>
              </a:rPr>
              <a:t>نگارش مقدمه مطابق راهنمای قرار داده شده در قسمت نگارش چکیده مقاله در وب سایت می باشد و با فونت </a:t>
            </a:r>
            <a:r>
              <a:rPr lang="en-US" sz="1600" b="1" dirty="0">
                <a:latin typeface="BNazanin"/>
                <a:cs typeface="B Nazanin" panose="00000400000000000000" pitchFamily="2" charset="-78"/>
              </a:rPr>
              <a:t>B Nazanin</a:t>
            </a:r>
            <a:r>
              <a:rPr lang="fa-IR" sz="1600" b="1" dirty="0">
                <a:latin typeface="BNazanin"/>
                <a:cs typeface="B Nazanin" panose="00000400000000000000" pitchFamily="2" charset="-78"/>
              </a:rPr>
              <a:t> سایز 18 پررنگ تایپ شود.</a:t>
            </a:r>
            <a:endParaRPr lang="en-US" sz="1600" b="1" dirty="0">
              <a:latin typeface="BNazanin"/>
              <a:cs typeface="B Nazanin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47B9DC-77D3-9E84-FEC9-F1D5AA3C520D}"/>
              </a:ext>
            </a:extLst>
          </p:cNvPr>
          <p:cNvSpPr txBox="1"/>
          <p:nvPr/>
        </p:nvSpPr>
        <p:spPr>
          <a:xfrm>
            <a:off x="6265975" y="2780824"/>
            <a:ext cx="2836982" cy="30162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indent="0" algn="just" defTabSz="2879280" rtl="1">
              <a:lnSpc>
                <a:spcPct val="150000"/>
              </a:lnSpc>
              <a:spcBef>
                <a:spcPts val="0"/>
              </a:spcBef>
            </a:pPr>
            <a:r>
              <a:rPr lang="fa-IR" sz="1600" b="1" dirty="0">
                <a:latin typeface="30"/>
                <a:cs typeface="B Nazanin" pitchFamily="2" charset="-78"/>
              </a:rPr>
              <a:t>محتواي پوستر به زبان فارسی و یا انگلیسی نوشته شده و از لحاظ املایی و نگارشی به دقت تصحیح گردد. پوستر باید به گونه‌اي طراحی شود که بدون حضور ارائه کننده پوستر نیز قابل فهم باشد. نوشته پوستر باید کوتاه و بجا باشند. نوشته ها باید به اساسی ترین اقلام محدود شوند.</a:t>
            </a:r>
            <a:endParaRPr lang="en-US" sz="2000" b="1" dirty="0">
              <a:cs typeface="B Titr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C77766-420A-915E-5DF3-CFCCA8DB29A5}"/>
              </a:ext>
            </a:extLst>
          </p:cNvPr>
          <p:cNvSpPr txBox="1"/>
          <p:nvPr/>
        </p:nvSpPr>
        <p:spPr>
          <a:xfrm>
            <a:off x="3217980" y="2859740"/>
            <a:ext cx="2819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600" b="1" dirty="0">
                <a:cs typeface="B Nazanin" pitchFamily="2" charset="-78"/>
              </a:rPr>
              <a:t>در این بخش تحلیل داده ها و یافته های پژوهش ارایه می گردد.</a:t>
            </a:r>
            <a:endParaRPr lang="en-US" sz="1600" b="1" dirty="0">
              <a:latin typeface="BNazanin"/>
              <a:cs typeface="B Nazanin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13133E-60DF-9D5B-A57C-2D35B0217ADF}"/>
              </a:ext>
            </a:extLst>
          </p:cNvPr>
          <p:cNvSpPr txBox="1"/>
          <p:nvPr/>
        </p:nvSpPr>
        <p:spPr>
          <a:xfrm>
            <a:off x="187562" y="2859740"/>
            <a:ext cx="2819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600" b="1" dirty="0">
                <a:latin typeface="BNazanin"/>
                <a:cs typeface="B Nazanin" pitchFamily="2" charset="-78"/>
              </a:rPr>
              <a:t>وجود بخش نتیجه گیری در پایان الزامی است.</a:t>
            </a:r>
            <a:endParaRPr lang="en-US" sz="1600" b="1" dirty="0">
              <a:latin typeface="BNazanin"/>
              <a:cs typeface="B Nazanin" pitchFamily="2" charset="-7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2BEEAC7-48A6-113B-DF32-DF483830CE66}"/>
              </a:ext>
            </a:extLst>
          </p:cNvPr>
          <p:cNvCxnSpPr>
            <a:cxnSpLocks/>
          </p:cNvCxnSpPr>
          <p:nvPr/>
        </p:nvCxnSpPr>
        <p:spPr>
          <a:xfrm flipH="1">
            <a:off x="-2" y="6166947"/>
            <a:ext cx="12192000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70AB835-DE89-258C-22B8-4B0F1EB6305E}"/>
              </a:ext>
            </a:extLst>
          </p:cNvPr>
          <p:cNvSpPr/>
          <p:nvPr/>
        </p:nvSpPr>
        <p:spPr>
          <a:xfrm>
            <a:off x="11230708" y="6216021"/>
            <a:ext cx="937846" cy="25828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مراجع: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55412D9-1E57-AC7D-BA6E-C6D29F903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718" y="143256"/>
            <a:ext cx="684670" cy="68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7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30</vt:lpstr>
      <vt:lpstr>Arial</vt:lpstr>
      <vt:lpstr>B Mitra</vt:lpstr>
      <vt:lpstr>B Nazanin</vt:lpstr>
      <vt:lpstr>B Titr</vt:lpstr>
      <vt:lpstr>BNazanin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user13</dc:creator>
  <cp:lastModifiedBy>user13</cp:lastModifiedBy>
  <cp:revision>2</cp:revision>
  <dcterms:created xsi:type="dcterms:W3CDTF">2024-04-14T08:40:02Z</dcterms:created>
  <dcterms:modified xsi:type="dcterms:W3CDTF">2024-04-14T09:40:01Z</dcterms:modified>
</cp:coreProperties>
</file>